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azydog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09" t="1676" r="116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314476" y="4933339"/>
            <a:ext cx="2035893" cy="203589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314703" y="3089016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5049687" y="1222458"/>
            <a:ext cx="8188627" cy="22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64"/>
              </a:lnSpc>
            </a:pPr>
            <a:r>
              <a:rPr lang="en-US" sz="11189">
                <a:solidFill>
                  <a:srgbClr val="FFFFFF"/>
                </a:solidFill>
                <a:latin typeface="Lazydog"/>
                <a:ea typeface="Lazydog"/>
                <a:cs typeface="Lazydog"/>
                <a:sym typeface="Lazydog"/>
              </a:rPr>
              <a:t>No packets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29037" y="5602801"/>
            <a:ext cx="3853963" cy="3853963"/>
          </a:xfrm>
          <a:custGeom>
            <a:avLst/>
            <a:gdLst/>
            <a:ahLst/>
            <a:cxnLst/>
            <a:rect l="l" t="t" r="r" b="b"/>
            <a:pathLst>
              <a:path w="3853963" h="3853963">
                <a:moveTo>
                  <a:pt x="0" y="0"/>
                </a:moveTo>
                <a:lnTo>
                  <a:pt x="3853963" y="0"/>
                </a:lnTo>
                <a:lnTo>
                  <a:pt x="3853963" y="3853963"/>
                </a:lnTo>
                <a:lnTo>
                  <a:pt x="0" y="3853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3853762" y="3764278"/>
            <a:ext cx="10580477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Any questions?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3868420" y="5602801"/>
            <a:ext cx="3853963" cy="3853963"/>
          </a:xfrm>
          <a:custGeom>
            <a:avLst/>
            <a:gdLst/>
            <a:ahLst/>
            <a:cxnLst/>
            <a:rect l="l" t="t" r="r" b="b"/>
            <a:pathLst>
              <a:path w="3853963" h="3853963">
                <a:moveTo>
                  <a:pt x="3853963" y="0"/>
                </a:moveTo>
                <a:lnTo>
                  <a:pt x="0" y="0"/>
                </a:lnTo>
                <a:lnTo>
                  <a:pt x="0" y="3853963"/>
                </a:lnTo>
                <a:lnTo>
                  <a:pt x="3853963" y="3853963"/>
                </a:lnTo>
                <a:lnTo>
                  <a:pt x="385396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04481" y="3003702"/>
            <a:ext cx="14079038" cy="5614275"/>
            <a:chOff x="0" y="0"/>
            <a:chExt cx="203827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38276" cy="812800"/>
            </a:xfrm>
            <a:custGeom>
              <a:avLst/>
              <a:gdLst/>
              <a:ahLst/>
              <a:cxnLst/>
              <a:rect l="l" t="t" r="r" b="b"/>
              <a:pathLst>
                <a:path w="2038276" h="812800">
                  <a:moveTo>
                    <a:pt x="12647" y="0"/>
                  </a:moveTo>
                  <a:lnTo>
                    <a:pt x="2025628" y="0"/>
                  </a:lnTo>
                  <a:cubicBezTo>
                    <a:pt x="2028983" y="0"/>
                    <a:pt x="2032200" y="1332"/>
                    <a:pt x="2034572" y="3704"/>
                  </a:cubicBezTo>
                  <a:cubicBezTo>
                    <a:pt x="2036943" y="6076"/>
                    <a:pt x="2038276" y="9293"/>
                    <a:pt x="2038276" y="12647"/>
                  </a:cubicBezTo>
                  <a:lnTo>
                    <a:pt x="2038276" y="800153"/>
                  </a:lnTo>
                  <a:cubicBezTo>
                    <a:pt x="2038276" y="803507"/>
                    <a:pt x="2036943" y="806724"/>
                    <a:pt x="2034572" y="809096"/>
                  </a:cubicBezTo>
                  <a:cubicBezTo>
                    <a:pt x="2032200" y="811468"/>
                    <a:pt x="2028983" y="812800"/>
                    <a:pt x="2025628" y="812800"/>
                  </a:cubicBezTo>
                  <a:lnTo>
                    <a:pt x="12647" y="812800"/>
                  </a:lnTo>
                  <a:cubicBezTo>
                    <a:pt x="9293" y="812800"/>
                    <a:pt x="6076" y="811468"/>
                    <a:pt x="3704" y="809096"/>
                  </a:cubicBezTo>
                  <a:cubicBezTo>
                    <a:pt x="1332" y="806724"/>
                    <a:pt x="0" y="803507"/>
                    <a:pt x="0" y="800153"/>
                  </a:cubicBezTo>
                  <a:lnTo>
                    <a:pt x="0" y="12647"/>
                  </a:lnTo>
                  <a:cubicBezTo>
                    <a:pt x="0" y="9293"/>
                    <a:pt x="1332" y="6076"/>
                    <a:pt x="3704" y="3704"/>
                  </a:cubicBezTo>
                  <a:cubicBezTo>
                    <a:pt x="6076" y="1332"/>
                    <a:pt x="9293" y="0"/>
                    <a:pt x="12647" y="0"/>
                  </a:cubicBezTo>
                  <a:close/>
                </a:path>
              </a:pathLst>
            </a:custGeom>
            <a:blipFill>
              <a:blip r:embed="rId2"/>
              <a:stretch>
                <a:fillRect l="-2" r="-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 rot="535092">
            <a:off x="12493721" y="6406870"/>
            <a:ext cx="5364558" cy="3019480"/>
          </a:xfrm>
          <a:custGeom>
            <a:avLst/>
            <a:gdLst/>
            <a:ahLst/>
            <a:cxnLst/>
            <a:rect l="l" t="t" r="r" b="b"/>
            <a:pathLst>
              <a:path w="5364558" h="3019480">
                <a:moveTo>
                  <a:pt x="0" y="0"/>
                </a:moveTo>
                <a:lnTo>
                  <a:pt x="5364557" y="0"/>
                </a:lnTo>
                <a:lnTo>
                  <a:pt x="5364557" y="3019480"/>
                </a:lnTo>
                <a:lnTo>
                  <a:pt x="0" y="301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111712" y="819150"/>
            <a:ext cx="10064575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group history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93475" y="1628974"/>
            <a:ext cx="12101051" cy="8161774"/>
            <a:chOff x="0" y="0"/>
            <a:chExt cx="1283868" cy="865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3868" cy="865928"/>
            </a:xfrm>
            <a:custGeom>
              <a:avLst/>
              <a:gdLst/>
              <a:ahLst/>
              <a:cxnLst/>
              <a:rect l="l" t="t" r="r" b="b"/>
              <a:pathLst>
                <a:path w="1283868" h="865928">
                  <a:moveTo>
                    <a:pt x="14715" y="0"/>
                  </a:moveTo>
                  <a:lnTo>
                    <a:pt x="1269153" y="0"/>
                  </a:lnTo>
                  <a:cubicBezTo>
                    <a:pt x="1277280" y="0"/>
                    <a:pt x="1283868" y="6588"/>
                    <a:pt x="1283868" y="14715"/>
                  </a:cubicBezTo>
                  <a:lnTo>
                    <a:pt x="1283868" y="851213"/>
                  </a:lnTo>
                  <a:cubicBezTo>
                    <a:pt x="1283868" y="855116"/>
                    <a:pt x="1282317" y="858859"/>
                    <a:pt x="1279558" y="861618"/>
                  </a:cubicBezTo>
                  <a:cubicBezTo>
                    <a:pt x="1276798" y="864378"/>
                    <a:pt x="1273056" y="865928"/>
                    <a:pt x="1269153" y="865928"/>
                  </a:cubicBezTo>
                  <a:lnTo>
                    <a:pt x="14715" y="865928"/>
                  </a:lnTo>
                  <a:cubicBezTo>
                    <a:pt x="10812" y="865928"/>
                    <a:pt x="7069" y="864378"/>
                    <a:pt x="4310" y="861618"/>
                  </a:cubicBezTo>
                  <a:cubicBezTo>
                    <a:pt x="1550" y="858859"/>
                    <a:pt x="0" y="855116"/>
                    <a:pt x="0" y="851213"/>
                  </a:cubicBezTo>
                  <a:lnTo>
                    <a:pt x="0" y="14715"/>
                  </a:lnTo>
                  <a:cubicBezTo>
                    <a:pt x="0" y="10812"/>
                    <a:pt x="1550" y="7069"/>
                    <a:pt x="4310" y="4310"/>
                  </a:cubicBezTo>
                  <a:cubicBezTo>
                    <a:pt x="7069" y="1550"/>
                    <a:pt x="10812" y="0"/>
                    <a:pt x="14715" y="0"/>
                  </a:cubicBezTo>
                  <a:close/>
                </a:path>
              </a:pathLst>
            </a:custGeom>
            <a:blipFill>
              <a:blip r:embed="rId2"/>
              <a:stretch>
                <a:fillRect l="-310" r="-31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111712" y="-209550"/>
            <a:ext cx="10064575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group history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-148442" y="0"/>
            <a:ext cx="18436442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14" r="314"/>
          <a:stretch>
            <a:fillRect/>
          </a:stretch>
        </p:blipFill>
        <p:spPr>
          <a:xfrm>
            <a:off x="1392551" y="2849938"/>
            <a:ext cx="7450920" cy="67058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03304" y="819150"/>
            <a:ext cx="14081391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objective and roles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369406"/>
            <a:ext cx="8587033" cy="560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3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Our challenge was to create an app with a personalized interface that lets users conduct a query to return the likelihood of "very hot, cold, windy, wet or uncomfortable weather for the location and time they specify. ​ ​ </a:t>
            </a:r>
          </a:p>
          <a:p>
            <a:pPr algn="ctr">
              <a:lnSpc>
                <a:spcPts val="3701"/>
              </a:lnSpc>
            </a:pPr>
            <a:endParaRPr lang="en-US" sz="2643">
              <a:solidFill>
                <a:srgbClr val="1D1C21"/>
              </a:solidFill>
              <a:latin typeface="Lazydog"/>
              <a:ea typeface="Lazydog"/>
              <a:cs typeface="Lazydog"/>
              <a:sym typeface="Lazydog"/>
            </a:endParaRPr>
          </a:p>
          <a:p>
            <a:pPr algn="ctr">
              <a:lnSpc>
                <a:spcPts val="3701"/>
              </a:lnSpc>
              <a:spcBef>
                <a:spcPct val="0"/>
              </a:spcBef>
            </a:pPr>
            <a:r>
              <a:rPr lang="en-US" sz="2643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We split our group into 2 for front end, 2 for backend, one for art, and one for DevOPs.​ ​ </a:t>
            </a:r>
          </a:p>
          <a:p>
            <a:pPr algn="ctr">
              <a:lnSpc>
                <a:spcPts val="3701"/>
              </a:lnSpc>
              <a:spcBef>
                <a:spcPct val="0"/>
              </a:spcBef>
            </a:pPr>
            <a:r>
              <a:rPr lang="en-US" sz="2643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The front end was done by Kevin and Hailey.</a:t>
            </a:r>
          </a:p>
          <a:p>
            <a:pPr algn="ctr">
              <a:lnSpc>
                <a:spcPts val="3701"/>
              </a:lnSpc>
              <a:spcBef>
                <a:spcPct val="0"/>
              </a:spcBef>
            </a:pPr>
            <a:r>
              <a:rPr lang="en-US" sz="2643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 Art was drawn by Ariel.​ </a:t>
            </a:r>
          </a:p>
          <a:p>
            <a:pPr algn="ctr">
              <a:lnSpc>
                <a:spcPts val="3701"/>
              </a:lnSpc>
              <a:spcBef>
                <a:spcPct val="0"/>
              </a:spcBef>
            </a:pPr>
            <a:r>
              <a:rPr lang="en-US" sz="2643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DevOps was done by Christian​ Back end was done by Diana and Conor.​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54323" y="2410559"/>
            <a:ext cx="6515460" cy="651546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447014" y="6759089"/>
            <a:ext cx="2166930" cy="2166930"/>
          </a:xfrm>
          <a:custGeom>
            <a:avLst/>
            <a:gdLst/>
            <a:ahLst/>
            <a:cxnLst/>
            <a:rect l="l" t="t" r="r" b="b"/>
            <a:pathLst>
              <a:path w="2166930" h="2166930">
                <a:moveTo>
                  <a:pt x="0" y="0"/>
                </a:moveTo>
                <a:lnTo>
                  <a:pt x="2166930" y="0"/>
                </a:lnTo>
                <a:lnTo>
                  <a:pt x="2166930" y="2166930"/>
                </a:lnTo>
                <a:lnTo>
                  <a:pt x="0" y="2166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7489810" y="1988754"/>
            <a:ext cx="4910649" cy="7359070"/>
          </a:xfrm>
          <a:custGeom>
            <a:avLst/>
            <a:gdLst/>
            <a:ahLst/>
            <a:cxnLst/>
            <a:rect l="l" t="t" r="r" b="b"/>
            <a:pathLst>
              <a:path w="4910649" h="7359070">
                <a:moveTo>
                  <a:pt x="0" y="0"/>
                </a:moveTo>
                <a:lnTo>
                  <a:pt x="4910649" y="0"/>
                </a:lnTo>
                <a:lnTo>
                  <a:pt x="4910649" y="7359070"/>
                </a:lnTo>
                <a:lnTo>
                  <a:pt x="0" y="7359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2920486" y="1988754"/>
            <a:ext cx="4857943" cy="7289317"/>
          </a:xfrm>
          <a:custGeom>
            <a:avLst/>
            <a:gdLst/>
            <a:ahLst/>
            <a:cxnLst/>
            <a:rect l="l" t="t" r="r" b="b"/>
            <a:pathLst>
              <a:path w="4857943" h="7289317">
                <a:moveTo>
                  <a:pt x="0" y="0"/>
                </a:moveTo>
                <a:lnTo>
                  <a:pt x="4857943" y="0"/>
                </a:lnTo>
                <a:lnTo>
                  <a:pt x="4857943" y="7289318"/>
                </a:lnTo>
                <a:lnTo>
                  <a:pt x="0" y="72893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346859" y="356067"/>
            <a:ext cx="5594283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process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6359" y="3458425"/>
            <a:ext cx="6119012" cy="5055824"/>
          </a:xfrm>
          <a:custGeom>
            <a:avLst/>
            <a:gdLst/>
            <a:ahLst/>
            <a:cxnLst/>
            <a:rect l="l" t="t" r="r" b="b"/>
            <a:pathLst>
              <a:path w="6119012" h="5055824">
                <a:moveTo>
                  <a:pt x="0" y="0"/>
                </a:moveTo>
                <a:lnTo>
                  <a:pt x="6119012" y="0"/>
                </a:lnTo>
                <a:lnTo>
                  <a:pt x="6119012" y="5055823"/>
                </a:lnTo>
                <a:lnTo>
                  <a:pt x="0" y="5055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64" r="-976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677040" y="3450455"/>
            <a:ext cx="5516423" cy="5063793"/>
          </a:xfrm>
          <a:custGeom>
            <a:avLst/>
            <a:gdLst/>
            <a:ahLst/>
            <a:cxnLst/>
            <a:rect l="l" t="t" r="r" b="b"/>
            <a:pathLst>
              <a:path w="5516423" h="5063793">
                <a:moveTo>
                  <a:pt x="0" y="0"/>
                </a:moveTo>
                <a:lnTo>
                  <a:pt x="5516422" y="0"/>
                </a:lnTo>
                <a:lnTo>
                  <a:pt x="5516422" y="5063793"/>
                </a:lnTo>
                <a:lnTo>
                  <a:pt x="0" y="506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526837" y="3458425"/>
            <a:ext cx="5331525" cy="5094089"/>
          </a:xfrm>
          <a:custGeom>
            <a:avLst/>
            <a:gdLst/>
            <a:ahLst/>
            <a:cxnLst/>
            <a:rect l="l" t="t" r="r" b="b"/>
            <a:pathLst>
              <a:path w="5331525" h="5094089">
                <a:moveTo>
                  <a:pt x="0" y="0"/>
                </a:moveTo>
                <a:lnTo>
                  <a:pt x="5331526" y="0"/>
                </a:lnTo>
                <a:lnTo>
                  <a:pt x="5331526" y="5094088"/>
                </a:lnTo>
                <a:lnTo>
                  <a:pt x="0" y="509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6346859" y="356067"/>
            <a:ext cx="5594283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process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83180" y="2194590"/>
            <a:ext cx="5974008" cy="6671116"/>
          </a:xfrm>
          <a:custGeom>
            <a:avLst/>
            <a:gdLst/>
            <a:ahLst/>
            <a:cxnLst/>
            <a:rect l="l" t="t" r="r" b="b"/>
            <a:pathLst>
              <a:path w="5974008" h="6671116">
                <a:moveTo>
                  <a:pt x="0" y="0"/>
                </a:moveTo>
                <a:lnTo>
                  <a:pt x="5974007" y="0"/>
                </a:lnTo>
                <a:lnTo>
                  <a:pt x="5974007" y="6671117"/>
                </a:lnTo>
                <a:lnTo>
                  <a:pt x="0" y="6671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164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8057211" y="1832640"/>
            <a:ext cx="7767861" cy="1488070"/>
          </a:xfrm>
          <a:custGeom>
            <a:avLst/>
            <a:gdLst/>
            <a:ahLst/>
            <a:cxnLst/>
            <a:rect l="l" t="t" r="r" b="b"/>
            <a:pathLst>
              <a:path w="7767861" h="1488070">
                <a:moveTo>
                  <a:pt x="0" y="0"/>
                </a:moveTo>
                <a:lnTo>
                  <a:pt x="7767861" y="0"/>
                </a:lnTo>
                <a:lnTo>
                  <a:pt x="7767861" y="1488071"/>
                </a:lnTo>
                <a:lnTo>
                  <a:pt x="0" y="1488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3088" b="-29057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7325878" y="3512297"/>
            <a:ext cx="9230527" cy="5746003"/>
          </a:xfrm>
          <a:custGeom>
            <a:avLst/>
            <a:gdLst/>
            <a:ahLst/>
            <a:cxnLst/>
            <a:rect l="l" t="t" r="r" b="b"/>
            <a:pathLst>
              <a:path w="9230527" h="5746003">
                <a:moveTo>
                  <a:pt x="0" y="0"/>
                </a:moveTo>
                <a:lnTo>
                  <a:pt x="9230527" y="0"/>
                </a:lnTo>
                <a:lnTo>
                  <a:pt x="9230527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6346859" y="-5883"/>
            <a:ext cx="5594283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process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3A6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9975" y="2813107"/>
            <a:ext cx="5405583" cy="5777769"/>
          </a:xfrm>
          <a:custGeom>
            <a:avLst/>
            <a:gdLst/>
            <a:ahLst/>
            <a:cxnLst/>
            <a:rect l="l" t="t" r="r" b="b"/>
            <a:pathLst>
              <a:path w="5405583" h="5777769">
                <a:moveTo>
                  <a:pt x="0" y="0"/>
                </a:moveTo>
                <a:lnTo>
                  <a:pt x="5405584" y="0"/>
                </a:lnTo>
                <a:lnTo>
                  <a:pt x="5405584" y="5777768"/>
                </a:lnTo>
                <a:lnTo>
                  <a:pt x="0" y="5777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90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483653" y="2817368"/>
            <a:ext cx="5212584" cy="5773507"/>
          </a:xfrm>
          <a:custGeom>
            <a:avLst/>
            <a:gdLst/>
            <a:ahLst/>
            <a:cxnLst/>
            <a:rect l="l" t="t" r="r" b="b"/>
            <a:pathLst>
              <a:path w="5212584" h="5773507">
                <a:moveTo>
                  <a:pt x="0" y="0"/>
                </a:moveTo>
                <a:lnTo>
                  <a:pt x="5212584" y="0"/>
                </a:lnTo>
                <a:lnTo>
                  <a:pt x="5212584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958" r="-2278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74331" y="2813107"/>
            <a:ext cx="5476905" cy="5729739"/>
          </a:xfrm>
          <a:custGeom>
            <a:avLst/>
            <a:gdLst/>
            <a:ahLst/>
            <a:cxnLst/>
            <a:rect l="l" t="t" r="r" b="b"/>
            <a:pathLst>
              <a:path w="5476905" h="5729739">
                <a:moveTo>
                  <a:pt x="0" y="0"/>
                </a:moveTo>
                <a:lnTo>
                  <a:pt x="5476905" y="0"/>
                </a:lnTo>
                <a:lnTo>
                  <a:pt x="5476905" y="5729739"/>
                </a:lnTo>
                <a:lnTo>
                  <a:pt x="0" y="5729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087" b="-36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6346859" y="356067"/>
            <a:ext cx="5594283" cy="1838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65"/>
              </a:lnSpc>
            </a:pPr>
            <a:r>
              <a:rPr lang="en-US" sz="10689">
                <a:solidFill>
                  <a:srgbClr val="1D1C21"/>
                </a:solidFill>
                <a:latin typeface="Lazydog"/>
                <a:ea typeface="Lazydog"/>
                <a:cs typeface="Lazydog"/>
                <a:sym typeface="Lazydog"/>
              </a:rPr>
              <a:t>process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119</Words>
  <Application>Microsoft Office PowerPoint</Application>
  <PresentationFormat>Custom</PresentationFormat>
  <Paragraphs>15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Lazydog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no_packets_presentation</dc:title>
  <dc:creator>admin</dc:creator>
  <cp:lastModifiedBy>Hailey Palacat</cp:lastModifiedBy>
  <cp:revision>2</cp:revision>
  <dcterms:created xsi:type="dcterms:W3CDTF">2006-08-16T00:00:00Z</dcterms:created>
  <dcterms:modified xsi:type="dcterms:W3CDTF">2025-10-05T10:56:03Z</dcterms:modified>
  <dc:identifier>DAG03S4YXLY</dc:identifier>
</cp:coreProperties>
</file>